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2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971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51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107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7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258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4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21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0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50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5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5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99D51-6D7D-42E5-9E24-9BAAFD14E415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F6742-4454-455B-AC3D-8700BB6F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08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AP Macroeconomics</a:t>
            </a:r>
            <a:br>
              <a:rPr lang="en-US" dirty="0" smtClean="0"/>
            </a:br>
            <a:r>
              <a:rPr lang="en-US" dirty="0" smtClean="0"/>
              <a:t>Semester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36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Ask the person next to you about their holiday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was the best thing and worst thing about their holiday?</a:t>
            </a:r>
          </a:p>
          <a:p>
            <a:pPr lvl="1"/>
            <a:r>
              <a:rPr lang="en-US" dirty="0" smtClean="0"/>
              <a:t>I will pick 3 random people to tell what the other person told them about their holiday.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4594" y="2979757"/>
            <a:ext cx="5514174" cy="369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563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expect: Before AP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Week 1: Revision, continue Unit 5</a:t>
            </a:r>
          </a:p>
          <a:p>
            <a:r>
              <a:rPr lang="en-US" dirty="0" smtClean="0"/>
              <a:t>Week 2: Finish Unit 5</a:t>
            </a:r>
          </a:p>
          <a:p>
            <a:r>
              <a:rPr lang="en-US" dirty="0" smtClean="0"/>
              <a:t>Week 3-5: Unit 6</a:t>
            </a:r>
          </a:p>
          <a:p>
            <a:r>
              <a:rPr lang="en-US" dirty="0" smtClean="0"/>
              <a:t>Week 6-8: Revision for AP Exam</a:t>
            </a:r>
          </a:p>
          <a:p>
            <a:r>
              <a:rPr lang="en-US" dirty="0" smtClean="0"/>
              <a:t>Week 9: AP Exam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432829" y="1592067"/>
            <a:ext cx="5454371" cy="37856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Assessment: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Quizzes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Note: Retakes must be taken within a week of the first attempt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Graphing Homework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Extra Credit Questions/Projects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Class participation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I will check your books for notes and use this and your behavior to calculate a weekly score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87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will give students a weekly score based on their class participation.</a:t>
            </a:r>
          </a:p>
          <a:p>
            <a:r>
              <a:rPr lang="en-US" dirty="0" smtClean="0"/>
              <a:t>Students who are doing any of the following will have their score subtracted.</a:t>
            </a:r>
          </a:p>
          <a:p>
            <a:pPr lvl="1"/>
            <a:r>
              <a:rPr lang="en-US" dirty="0" smtClean="0"/>
              <a:t>Talking</a:t>
            </a:r>
          </a:p>
          <a:p>
            <a:pPr lvl="1"/>
            <a:r>
              <a:rPr lang="en-US" dirty="0" smtClean="0"/>
              <a:t>Using tablets frivolously</a:t>
            </a:r>
          </a:p>
          <a:p>
            <a:pPr lvl="1"/>
            <a:r>
              <a:rPr lang="en-US" dirty="0" smtClean="0"/>
              <a:t>Sleeping</a:t>
            </a:r>
          </a:p>
          <a:p>
            <a:pPr lvl="1"/>
            <a:r>
              <a:rPr lang="en-US" dirty="0" smtClean="0"/>
              <a:t>Not participating despite being asked</a:t>
            </a:r>
          </a:p>
          <a:p>
            <a:pPr lvl="1"/>
            <a:r>
              <a:rPr lang="en-US" dirty="0" smtClean="0"/>
              <a:t>Etc. </a:t>
            </a:r>
          </a:p>
          <a:p>
            <a:r>
              <a:rPr lang="en-US" dirty="0" smtClean="0"/>
              <a:t>I will check your notes to make sure that work has been completed. This will form part of your score.</a:t>
            </a:r>
          </a:p>
        </p:txBody>
      </p:sp>
    </p:spTree>
    <p:extLst>
      <p:ext uri="{BB962C8B-B14F-4D97-AF65-F5344CB8AC3E}">
        <p14:creationId xmlns:p14="http://schemas.microsoft.com/office/powerpoint/2010/main" val="1496211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expect: After AP Exam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Week 10: Adam Smith and the Industrial Revolution</a:t>
            </a:r>
          </a:p>
          <a:p>
            <a:r>
              <a:rPr lang="en-US" dirty="0" smtClean="0"/>
              <a:t>Week 11: Karl Marx and Communism</a:t>
            </a:r>
          </a:p>
          <a:p>
            <a:r>
              <a:rPr lang="en-US" dirty="0" smtClean="0"/>
              <a:t>Week 12: Economic Development Case Studies</a:t>
            </a:r>
          </a:p>
          <a:p>
            <a:r>
              <a:rPr lang="en-US" dirty="0" smtClean="0"/>
              <a:t>Week 13: Economic Crises</a:t>
            </a:r>
          </a:p>
          <a:p>
            <a:r>
              <a:rPr lang="en-US" dirty="0" smtClean="0"/>
              <a:t>Week 14: 20</a:t>
            </a:r>
            <a:r>
              <a:rPr lang="en-US" baseline="30000" dirty="0" smtClean="0"/>
              <a:t>th</a:t>
            </a:r>
            <a:r>
              <a:rPr lang="en-US" dirty="0" smtClean="0"/>
              <a:t> Century Economics</a:t>
            </a:r>
          </a:p>
          <a:p>
            <a:r>
              <a:rPr lang="en-US" dirty="0" smtClean="0"/>
              <a:t>Week 15: Globalization</a:t>
            </a:r>
          </a:p>
          <a:p>
            <a:r>
              <a:rPr lang="en-US" dirty="0" smtClean="0"/>
              <a:t>Week 16: Globalization</a:t>
            </a:r>
          </a:p>
          <a:p>
            <a:r>
              <a:rPr lang="en-US" dirty="0" smtClean="0"/>
              <a:t>Week 17: Incentives, Freakonomics</a:t>
            </a:r>
          </a:p>
          <a:p>
            <a:r>
              <a:rPr lang="en-US" dirty="0" smtClean="0"/>
              <a:t>Week 18: Environmental Economics</a:t>
            </a:r>
          </a:p>
          <a:p>
            <a:r>
              <a:rPr lang="en-US" dirty="0" smtClean="0"/>
              <a:t>Week 19: Nobel Prize Winners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757651" y="2398611"/>
            <a:ext cx="4203290" cy="35394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Assessment: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Homework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Projects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Final Exam – Likely will have written question and essay components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8742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974" y="158648"/>
            <a:ext cx="10515600" cy="69083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Study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822" y="849482"/>
            <a:ext cx="10808152" cy="3262705"/>
          </a:xfrm>
        </p:spPr>
        <p:txBody>
          <a:bodyPr>
            <a:normAutofit/>
          </a:bodyPr>
          <a:lstStyle/>
          <a:p>
            <a:r>
              <a:rPr lang="en-US" dirty="0" smtClean="0"/>
              <a:t>Some of you I recommend meeting with me several times to go over the key concepts from Unit 3 and 4.</a:t>
            </a:r>
          </a:p>
          <a:p>
            <a:pPr lvl="1"/>
            <a:r>
              <a:rPr lang="en-US" dirty="0" smtClean="0"/>
              <a:t>Don’t build sandcastles. A weak foundation makes a poor house.</a:t>
            </a:r>
          </a:p>
          <a:p>
            <a:r>
              <a:rPr lang="en-US" dirty="0" smtClean="0"/>
              <a:t>Come to my office or ask </a:t>
            </a:r>
            <a:r>
              <a:rPr lang="en-US" dirty="0" smtClean="0"/>
              <a:t>questions via </a:t>
            </a:r>
            <a:r>
              <a:rPr lang="en-US" dirty="0" err="1" smtClean="0"/>
              <a:t>wechat</a:t>
            </a:r>
            <a:r>
              <a:rPr lang="en-US" dirty="0" smtClean="0"/>
              <a:t> about </a:t>
            </a:r>
            <a:r>
              <a:rPr lang="en-US" dirty="0" smtClean="0"/>
              <a:t>things you’re unsure of which will save you time and help you build a strong foundation. </a:t>
            </a:r>
          </a:p>
          <a:p>
            <a:r>
              <a:rPr lang="en-US" dirty="0" smtClean="0"/>
              <a:t>I have messaged some of you and I expect you to make an effort.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968" y="3895669"/>
            <a:ext cx="3534654" cy="22812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7222" y="3895669"/>
            <a:ext cx="2736146" cy="2301524"/>
          </a:xfrm>
          <a:prstGeom prst="rect">
            <a:avLst/>
          </a:prstGeom>
        </p:spPr>
      </p:pic>
      <p:sp>
        <p:nvSpPr>
          <p:cNvPr id="7" name="Multiply 6"/>
          <p:cNvSpPr/>
          <p:nvPr/>
        </p:nvSpPr>
        <p:spPr>
          <a:xfrm>
            <a:off x="825071" y="4548684"/>
            <a:ext cx="2109857" cy="182261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6228" y="4306528"/>
            <a:ext cx="1969574" cy="194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259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1356</TotalTime>
  <Words>342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AP Macroeconomics Semester 2</vt:lpstr>
      <vt:lpstr>Ask the person next to you about their holiday</vt:lpstr>
      <vt:lpstr>What to expect: Before AP Exam</vt:lpstr>
      <vt:lpstr>Class Participation</vt:lpstr>
      <vt:lpstr>What to expect: After AP Exam</vt:lpstr>
      <vt:lpstr>Study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 Macroeconomics Semester 2</dc:title>
  <dc:creator>David Ryan</dc:creator>
  <cp:lastModifiedBy>David</cp:lastModifiedBy>
  <cp:revision>11</cp:revision>
  <dcterms:created xsi:type="dcterms:W3CDTF">2022-02-20T13:34:24Z</dcterms:created>
  <dcterms:modified xsi:type="dcterms:W3CDTF">2022-02-22T05:37:51Z</dcterms:modified>
</cp:coreProperties>
</file>